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25C4B-336D-4EC2-AA65-E01534185C57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F3237-FBA3-4AC6-BB6F-7E63621CF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495" y="-2"/>
          <a:ext cx="9124382" cy="76171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2560"/>
                <a:gridCol w="1722857"/>
                <a:gridCol w="1612377"/>
                <a:gridCol w="1367896"/>
                <a:gridCol w="1243542"/>
                <a:gridCol w="1243542"/>
                <a:gridCol w="1771608"/>
              </a:tblGrid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Магистральное направление, </a:t>
                      </a:r>
                      <a:b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ключевое условие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Полученный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 2023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Планируемый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Полученный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результат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Июнь 2024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Полученный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результат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 2024</a:t>
                      </a: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Динамика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8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Знание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 б.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(базовый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29-39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уровень)</a:t>
                      </a:r>
                      <a:endParaRPr lang="en-US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П. 4, 18, 19, 26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Здоровье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20-22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(высокий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(средний)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(средний)</a:t>
                      </a:r>
                      <a:endParaRPr lang="en-US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П. 33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Творчество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25-29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(высокий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(высокий)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(высокий)</a:t>
                      </a:r>
                      <a:endParaRPr lang="en-US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П. 43, 52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Воспитание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20-22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(высокий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 (средний)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 (средний)</a:t>
                      </a:r>
                      <a:endParaRPr lang="en-US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П.68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Профориентация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12-14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(высокий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(средний)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(средний)</a:t>
                      </a:r>
                      <a:endParaRPr lang="en-US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Учитель. Школьная команда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б.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28-32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(высокий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(средний)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(средний)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П. 93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Школьный климат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б.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(базовый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14-16 б.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18(высокий)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18(высокий)</a:t>
                      </a:r>
                      <a:endParaRPr lang="en-US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П. 101, 102, 104, 105, 106, 108, 109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Образовательная среда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(средний уровень)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145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16-21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(высокий уровень)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(высокий)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164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(высокий)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165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П. 113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256</Words>
  <Application>Microsoft Office PowerPoint</Application>
  <PresentationFormat>Экран (4:3)</PresentationFormat>
  <Paragraphs>90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Komenskaya school</dc:creator>
  <cp:lastModifiedBy>Komenskaya school</cp:lastModifiedBy>
  <cp:revision>31</cp:revision>
  <dcterms:created xsi:type="dcterms:W3CDTF">2024-06-18T07:08:53Z</dcterms:created>
  <dcterms:modified xsi:type="dcterms:W3CDTF">2025-04-22T15:52:42Z</dcterms:modified>
</cp:coreProperties>
</file>